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910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41867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42409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67863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2928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52263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91485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41413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2177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3389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0318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69880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E165E-A745-4119-9746-9750C88D3330}" type="datetimeFigureOut">
              <a:rPr lang="da-DK" smtClean="0"/>
              <a:pPr/>
              <a:t>07-10-2022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41080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6632"/>
            <a:ext cx="3742184" cy="764704"/>
          </a:xfrm>
        </p:spPr>
        <p:txBody>
          <a:bodyPr>
            <a:normAutofit fontScale="90000"/>
          </a:bodyPr>
          <a:lstStyle/>
          <a:p>
            <a:pPr algn="l"/>
            <a:r>
              <a:rPr lang="da-DK" sz="2200" dirty="0" smtClean="0"/>
              <a:t>Gi’ mig en knuser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Tekst &amp; m</a:t>
            </a:r>
            <a:r>
              <a:rPr lang="da-DK" sz="1800" dirty="0" smtClean="0"/>
              <a:t>usik</a:t>
            </a:r>
            <a:r>
              <a:rPr lang="da-DK" sz="1800" dirty="0" smtClean="0"/>
              <a:t>: </a:t>
            </a:r>
            <a:r>
              <a:rPr lang="da-DK" sz="1800" dirty="0" smtClean="0"/>
              <a:t>Peter Michel </a:t>
            </a:r>
            <a:r>
              <a:rPr lang="da-DK" sz="1800" dirty="0" smtClean="0"/>
              <a:t/>
            </a:r>
            <a:br>
              <a:rPr lang="da-DK" sz="1800" dirty="0" smtClean="0"/>
            </a:br>
            <a:endParaRPr lang="da-DK" sz="18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932040" y="3717032"/>
            <a:ext cx="4928592" cy="2927176"/>
          </a:xfrm>
        </p:spPr>
        <p:txBody>
          <a:bodyPr>
            <a:normAutofit/>
          </a:bodyPr>
          <a:lstStyle/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Gi’ mig en knuser, li’ til det suser</a:t>
            </a:r>
            <a:br>
              <a:rPr lang="da-DK" sz="1800" dirty="0" smtClean="0">
                <a:solidFill>
                  <a:schemeClr val="tx1"/>
                </a:solidFill>
              </a:rPr>
            </a:br>
            <a:r>
              <a:rPr lang="da-DK" sz="1800" dirty="0" smtClean="0">
                <a:solidFill>
                  <a:schemeClr val="tx1"/>
                </a:solidFill>
              </a:rPr>
              <a:t>Kys mig i øjet, så jeg </a:t>
            </a:r>
            <a:r>
              <a:rPr lang="da-DK" sz="1800" dirty="0" err="1" smtClean="0">
                <a:solidFill>
                  <a:schemeClr val="tx1"/>
                </a:solidFill>
              </a:rPr>
              <a:t>bli’r</a:t>
            </a:r>
            <a:r>
              <a:rPr lang="da-DK" sz="1800" dirty="0" smtClean="0">
                <a:solidFill>
                  <a:schemeClr val="tx1"/>
                </a:solidFill>
              </a:rPr>
              <a:t> fornøjet.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Gi’ mig en knuser, li’ til det suser</a:t>
            </a:r>
            <a:br>
              <a:rPr lang="da-DK" sz="1800" dirty="0" smtClean="0">
                <a:solidFill>
                  <a:schemeClr val="tx1"/>
                </a:solidFill>
              </a:rPr>
            </a:br>
            <a:r>
              <a:rPr lang="da-DK" sz="1800" dirty="0" smtClean="0">
                <a:solidFill>
                  <a:schemeClr val="tx1"/>
                </a:solidFill>
              </a:rPr>
              <a:t>Kys mig i øjet, så jeg </a:t>
            </a:r>
            <a:r>
              <a:rPr lang="da-DK" sz="1800" dirty="0" err="1" smtClean="0">
                <a:solidFill>
                  <a:schemeClr val="tx1"/>
                </a:solidFill>
              </a:rPr>
              <a:t>bli’r</a:t>
            </a:r>
            <a:r>
              <a:rPr lang="da-DK" sz="1800" dirty="0" smtClean="0">
                <a:solidFill>
                  <a:schemeClr val="tx1"/>
                </a:solidFill>
              </a:rPr>
              <a:t> fornøjet.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/>
            </a:r>
            <a:br>
              <a:rPr lang="da-DK" sz="1800" dirty="0" smtClean="0">
                <a:solidFill>
                  <a:schemeClr val="tx1"/>
                </a:solidFill>
              </a:rPr>
            </a:br>
            <a:r>
              <a:rPr lang="da-DK" sz="1800" dirty="0" smtClean="0">
                <a:solidFill>
                  <a:schemeClr val="tx1"/>
                </a:solidFill>
              </a:rPr>
              <a:t>Åh, jeg trænger til dig,</a:t>
            </a:r>
            <a:br>
              <a:rPr lang="da-DK" sz="1800" dirty="0" smtClean="0">
                <a:solidFill>
                  <a:schemeClr val="tx1"/>
                </a:solidFill>
              </a:rPr>
            </a:br>
            <a:r>
              <a:rPr lang="da-DK" sz="1800" dirty="0" smtClean="0">
                <a:solidFill>
                  <a:schemeClr val="tx1"/>
                </a:solidFill>
              </a:rPr>
              <a:t>jeg er så træt i dag</a:t>
            </a:r>
            <a:br>
              <a:rPr lang="da-DK" sz="1800" dirty="0" smtClean="0">
                <a:solidFill>
                  <a:schemeClr val="tx1"/>
                </a:solidFill>
              </a:rPr>
            </a:br>
            <a:r>
              <a:rPr lang="da-DK" sz="1800" dirty="0" smtClean="0">
                <a:solidFill>
                  <a:schemeClr val="tx1"/>
                </a:solidFill>
              </a:rPr>
              <a:t>Åh, jeg trænger til dig,</a:t>
            </a:r>
            <a:br>
              <a:rPr lang="da-DK" sz="1800" dirty="0" smtClean="0">
                <a:solidFill>
                  <a:schemeClr val="tx1"/>
                </a:solidFill>
              </a:rPr>
            </a:br>
            <a:r>
              <a:rPr lang="da-DK" sz="1800" dirty="0" smtClean="0">
                <a:solidFill>
                  <a:schemeClr val="tx1"/>
                </a:solidFill>
              </a:rPr>
              <a:t>jeg føler mig så svag.</a:t>
            </a:r>
            <a:endParaRPr lang="da-DK" sz="1800" i="1" dirty="0" smtClean="0">
              <a:solidFill>
                <a:schemeClr val="tx1"/>
              </a:solidFill>
            </a:endParaRPr>
          </a:p>
          <a:p>
            <a:pPr algn="l"/>
            <a:endParaRPr lang="da-DK" sz="1800" dirty="0">
              <a:solidFill>
                <a:schemeClr val="tx1"/>
              </a:solidFill>
            </a:endParaRPr>
          </a:p>
        </p:txBody>
      </p:sp>
      <p:sp>
        <p:nvSpPr>
          <p:cNvPr id="5" name="Tekstboks 4"/>
          <p:cNvSpPr txBox="1"/>
          <p:nvPr/>
        </p:nvSpPr>
        <p:spPr>
          <a:xfrm>
            <a:off x="8172400" y="158329"/>
            <a:ext cx="14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</a:t>
            </a:r>
            <a:r>
              <a:rPr lang="da-DK" dirty="0" smtClean="0"/>
              <a:t>1</a:t>
            </a:r>
            <a:endParaRPr lang="da-DK" dirty="0"/>
          </a:p>
        </p:txBody>
      </p:sp>
      <p:pic>
        <p:nvPicPr>
          <p:cNvPr id="4" name="Picture 2" descr="Derfor er det godt for dig at kramme - Bedre Livsst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071810"/>
            <a:ext cx="3935977" cy="2857520"/>
          </a:xfrm>
          <a:prstGeom prst="rect">
            <a:avLst/>
          </a:prstGeom>
          <a:noFill/>
        </p:spPr>
      </p:pic>
      <p:pic>
        <p:nvPicPr>
          <p:cNvPr id="1028" name="Picture 4" descr="Lubię pocieszać przytulaniem i być tak samo pocieszana. Rok ograniczonego  przytulania był nie do zniesien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642918"/>
            <a:ext cx="4214874" cy="28082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664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19</Words>
  <Application>Microsoft Office PowerPoint</Application>
  <PresentationFormat>Skærmshow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Gi’ mig en knuser Tekst &amp; musik: Peter Michel  </vt:lpstr>
    </vt:vector>
  </TitlesOfParts>
  <Company>Assens Skoler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Sensommervise Musik: Finn Jørgensen  Tekst: Kirsten og Finn Jørgensen</dc:title>
  <dc:creator>Anne Lindberg Carstensen</dc:creator>
  <cp:lastModifiedBy>Windows User</cp:lastModifiedBy>
  <cp:revision>5</cp:revision>
  <dcterms:created xsi:type="dcterms:W3CDTF">2013-02-25T10:10:43Z</dcterms:created>
  <dcterms:modified xsi:type="dcterms:W3CDTF">2022-10-07T19:00:18Z</dcterms:modified>
</cp:coreProperties>
</file>